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54" d="100"/>
          <a:sy n="54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91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6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0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2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6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6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16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99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2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666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3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ML and AI: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Artificial Intelligence</a:t>
            </a:r>
          </a:p>
        </p:txBody>
      </p:sp>
    </p:spTree>
    <p:extLst>
      <p:ext uri="{BB962C8B-B14F-4D97-AF65-F5344CB8AC3E}">
        <p14:creationId xmlns:p14="http://schemas.microsoft.com/office/powerpoint/2010/main" val="276288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ML and AI: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Machine Learning</a:t>
            </a:r>
          </a:p>
        </p:txBody>
      </p:sp>
    </p:spTree>
    <p:extLst>
      <p:ext uri="{BB962C8B-B14F-4D97-AF65-F5344CB8AC3E}">
        <p14:creationId xmlns:p14="http://schemas.microsoft.com/office/powerpoint/2010/main" val="2852300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ML and AI: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Cybersecurity Applications</a:t>
            </a:r>
          </a:p>
        </p:txBody>
      </p:sp>
    </p:spTree>
    <p:extLst>
      <p:ext uri="{BB962C8B-B14F-4D97-AF65-F5344CB8AC3E}">
        <p14:creationId xmlns:p14="http://schemas.microsoft.com/office/powerpoint/2010/main" val="3222038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593" y="232694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Artificial Intelligence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Machine Learning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Application in Cyber Security </a:t>
            </a:r>
          </a:p>
        </p:txBody>
      </p:sp>
    </p:spTree>
    <p:extLst>
      <p:ext uri="{BB962C8B-B14F-4D97-AF65-F5344CB8AC3E}">
        <p14:creationId xmlns:p14="http://schemas.microsoft.com/office/powerpoint/2010/main" val="6317590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AC498FE1-7D0A-4DBB-9EEB-D731E8ED0310}"/>
</file>

<file path=customXml/itemProps2.xml><?xml version="1.0" encoding="utf-8"?>
<ds:datastoreItem xmlns:ds="http://schemas.openxmlformats.org/officeDocument/2006/customXml" ds:itemID="{468BAEEC-4516-404D-AB0F-8FEBC8D811C8}"/>
</file>

<file path=customXml/itemProps3.xml><?xml version="1.0" encoding="utf-8"?>
<ds:datastoreItem xmlns:ds="http://schemas.openxmlformats.org/officeDocument/2006/customXml" ds:itemID="{9AF7E98B-3781-4686-B448-03AE8427B805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39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Proxima Nova</vt:lpstr>
      <vt:lpstr>1_Office Theme</vt:lpstr>
      <vt:lpstr>ML and AI: Artificial Intelligence</vt:lpstr>
      <vt:lpstr>ML and AI: Machine Learning</vt:lpstr>
      <vt:lpstr>ML and AI: Cybersecurity Applications</vt:lpstr>
      <vt:lpstr>Key Points:  - Artificial Intelligence - Machine Learning - Application in Cyber Security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 and AI: Artificial Intelligence</dc:title>
  <dc:creator>Daniel Lowrie</dc:creator>
  <cp:lastModifiedBy>Daniel Lowrie</cp:lastModifiedBy>
  <cp:revision>1</cp:revision>
  <dcterms:created xsi:type="dcterms:W3CDTF">2021-05-26T12:29:02Z</dcterms:created>
  <dcterms:modified xsi:type="dcterms:W3CDTF">2021-05-26T12:33:26Z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